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9" r:id="rId2"/>
  </p:sldIdLst>
  <p:sldSz cx="37463413" cy="210677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86A3"/>
    <a:srgbClr val="20CCD0"/>
    <a:srgbClr val="B9B9B9"/>
    <a:srgbClr val="0893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94" autoAdjust="0"/>
    <p:restoredTop sz="94660"/>
  </p:normalViewPr>
  <p:slideViewPr>
    <p:cSldViewPr snapToGrid="0">
      <p:cViewPr varScale="1">
        <p:scale>
          <a:sx n="28" d="100"/>
          <a:sy n="28" d="100"/>
        </p:scale>
        <p:origin x="917"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50CDBC-7D80-4567-8331-E73B3B096DA2}" type="datetimeFigureOut">
              <a:rPr lang="en-US" smtClean="0"/>
              <a:t>1/25/2019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A0C607-213D-4B1C-9B3B-143E6F8D2B95}" type="slidenum">
              <a:rPr lang="en-US" smtClean="0"/>
              <a:t>‹#›</a:t>
            </a:fld>
            <a:endParaRPr lang="en-US"/>
          </a:p>
        </p:txBody>
      </p:sp>
    </p:spTree>
    <p:extLst>
      <p:ext uri="{BB962C8B-B14F-4D97-AF65-F5344CB8AC3E}">
        <p14:creationId xmlns:p14="http://schemas.microsoft.com/office/powerpoint/2010/main" val="1604392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 y="2340856"/>
            <a:ext cx="28090243" cy="16386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8485539" y="2340856"/>
            <a:ext cx="8988878" cy="1638600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287414" y="3988820"/>
            <a:ext cx="22478048" cy="10000141"/>
          </a:xfrm>
        </p:spPr>
        <p:txBody>
          <a:bodyPr anchor="b">
            <a:normAutofit/>
          </a:bodyPr>
          <a:lstStyle>
            <a:lvl1pPr algn="l">
              <a:defRPr sz="18125" spc="-307"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3380111" y="14346953"/>
            <a:ext cx="22478048" cy="2809028"/>
          </a:xfrm>
        </p:spPr>
        <p:txBody>
          <a:bodyPr anchor="t">
            <a:normAutofit/>
          </a:bodyPr>
          <a:lstStyle>
            <a:lvl1pPr marL="0" indent="0" algn="l">
              <a:buNone/>
              <a:defRPr sz="6758" cap="none" spc="0" baseline="0">
                <a:solidFill>
                  <a:schemeClr val="accent1">
                    <a:lumMod val="20000"/>
                    <a:lumOff val="80000"/>
                  </a:schemeClr>
                </a:solidFill>
              </a:defRPr>
            </a:lvl1pPr>
            <a:lvl2pPr marL="1404518" indent="0" algn="ctr">
              <a:buNone/>
              <a:defRPr sz="6758"/>
            </a:lvl2pPr>
            <a:lvl3pPr marL="2809037" indent="0" algn="ctr">
              <a:buNone/>
              <a:defRPr sz="6758"/>
            </a:lvl3pPr>
            <a:lvl4pPr marL="4213555" indent="0" algn="ctr">
              <a:buNone/>
              <a:defRPr sz="6144"/>
            </a:lvl4pPr>
            <a:lvl5pPr marL="5618074" indent="0" algn="ctr">
              <a:buNone/>
              <a:defRPr sz="6144"/>
            </a:lvl5pPr>
            <a:lvl6pPr marL="7022592" indent="0" algn="ctr">
              <a:buNone/>
              <a:defRPr sz="6144"/>
            </a:lvl6pPr>
            <a:lvl7pPr marL="8427110" indent="0" algn="ctr">
              <a:buNone/>
              <a:defRPr sz="6144"/>
            </a:lvl7pPr>
            <a:lvl8pPr marL="9831629" indent="0" algn="ctr">
              <a:buNone/>
              <a:defRPr sz="6144"/>
            </a:lvl8pPr>
            <a:lvl9pPr marL="11236147" indent="0" algn="ctr">
              <a:buNone/>
              <a:defRPr sz="6144"/>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A0AC33-F199-4EE6-B210-8604420854EB}" type="datetimeFigureOut">
              <a:rPr lang="en-US" smtClean="0"/>
              <a:t>1/25/2019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1569891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A0AC33-F199-4EE6-B210-8604420854EB}" type="datetimeFigureOut">
              <a:rPr lang="en-US" smtClean="0"/>
              <a:t>1/25/2019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863282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0732" y="3043114"/>
            <a:ext cx="8663414" cy="1521557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885268" y="2668577"/>
            <a:ext cx="22478048" cy="15730559"/>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A0AC33-F199-4EE6-B210-8604420854EB}" type="datetimeFigureOut">
              <a:rPr lang="en-US" smtClean="0"/>
              <a:t>1/25/2019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373439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A0AC33-F199-4EE6-B210-8604420854EB}" type="datetimeFigureOut">
              <a:rPr lang="en-US" smtClean="0"/>
              <a:t>1/25/2019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346534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885268" y="3988820"/>
            <a:ext cx="22478048" cy="10000141"/>
          </a:xfrm>
        </p:spPr>
        <p:txBody>
          <a:bodyPr anchor="b">
            <a:normAutofit/>
          </a:bodyPr>
          <a:lstStyle>
            <a:lvl1pPr>
              <a:defRPr sz="18125" b="0" spc="-307"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1941463" y="14354135"/>
            <a:ext cx="22478048" cy="2809028"/>
          </a:xfrm>
        </p:spPr>
        <p:txBody>
          <a:bodyPr anchor="t">
            <a:normAutofit/>
          </a:bodyPr>
          <a:lstStyle>
            <a:lvl1pPr marL="0" indent="0">
              <a:buNone/>
              <a:defRPr sz="6758" cap="none" spc="0" baseline="0">
                <a:solidFill>
                  <a:schemeClr val="tx1">
                    <a:lumMod val="65000"/>
                    <a:lumOff val="35000"/>
                  </a:schemeClr>
                </a:solidFill>
              </a:defRPr>
            </a:lvl1pPr>
            <a:lvl2pPr marL="1404518" indent="0">
              <a:buNone/>
              <a:defRPr sz="5530">
                <a:solidFill>
                  <a:schemeClr val="tx1">
                    <a:tint val="75000"/>
                  </a:schemeClr>
                </a:solidFill>
              </a:defRPr>
            </a:lvl2pPr>
            <a:lvl3pPr marL="2809037" indent="0">
              <a:buNone/>
              <a:defRPr sz="4915">
                <a:solidFill>
                  <a:schemeClr val="tx1">
                    <a:tint val="75000"/>
                  </a:schemeClr>
                </a:solidFill>
              </a:defRPr>
            </a:lvl3pPr>
            <a:lvl4pPr marL="4213555" indent="0">
              <a:buNone/>
              <a:defRPr sz="4301">
                <a:solidFill>
                  <a:schemeClr val="tx1">
                    <a:tint val="75000"/>
                  </a:schemeClr>
                </a:solidFill>
              </a:defRPr>
            </a:lvl4pPr>
            <a:lvl5pPr marL="5618074" indent="0">
              <a:buNone/>
              <a:defRPr sz="4301">
                <a:solidFill>
                  <a:schemeClr val="tx1">
                    <a:tint val="75000"/>
                  </a:schemeClr>
                </a:solidFill>
              </a:defRPr>
            </a:lvl5pPr>
            <a:lvl6pPr marL="7022592" indent="0">
              <a:buNone/>
              <a:defRPr sz="4301">
                <a:solidFill>
                  <a:schemeClr val="tx1">
                    <a:tint val="75000"/>
                  </a:schemeClr>
                </a:solidFill>
              </a:defRPr>
            </a:lvl6pPr>
            <a:lvl7pPr marL="8427110" indent="0">
              <a:buNone/>
              <a:defRPr sz="4301">
                <a:solidFill>
                  <a:schemeClr val="tx1">
                    <a:tint val="75000"/>
                  </a:schemeClr>
                </a:solidFill>
              </a:defRPr>
            </a:lvl7pPr>
            <a:lvl8pPr marL="9831629" indent="0">
              <a:buNone/>
              <a:defRPr sz="4301">
                <a:solidFill>
                  <a:schemeClr val="tx1">
                    <a:tint val="75000"/>
                  </a:schemeClr>
                </a:solidFill>
              </a:defRPr>
            </a:lvl8pPr>
            <a:lvl9pPr marL="11236147" indent="0">
              <a:buNone/>
              <a:defRPr sz="4301">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DA0AC33-F199-4EE6-B210-8604420854EB}" type="datetimeFigureOut">
              <a:rPr lang="en-US" smtClean="0"/>
              <a:t>1/25/2019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522666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885268" y="2668577"/>
            <a:ext cx="10677073"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4023413" y="2668577"/>
            <a:ext cx="10677073"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1DA0AC33-F199-4EE6-B210-8604420854EB}" type="datetimeFigureOut">
              <a:rPr lang="en-US" smtClean="0"/>
              <a:t>1/25/2019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4131334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885268" y="3144447"/>
            <a:ext cx="10677073" cy="2481308"/>
          </a:xfrm>
        </p:spPr>
        <p:txBody>
          <a:bodyPr anchor="b">
            <a:normAutofit/>
          </a:bodyPr>
          <a:lstStyle>
            <a:lvl1pPr marL="0" indent="0">
              <a:spcBef>
                <a:spcPts val="0"/>
              </a:spcBef>
              <a:buNone/>
              <a:defRPr sz="6144" b="1">
                <a:solidFill>
                  <a:schemeClr val="tx1">
                    <a:lumMod val="65000"/>
                    <a:lumOff val="35000"/>
                  </a:schemeClr>
                </a:solidFill>
              </a:defRPr>
            </a:lvl1pPr>
            <a:lvl2pPr marL="1404518" indent="0">
              <a:buNone/>
              <a:defRPr sz="6144" b="1"/>
            </a:lvl2pPr>
            <a:lvl3pPr marL="2809037" indent="0">
              <a:buNone/>
              <a:defRPr sz="5530" b="1"/>
            </a:lvl3pPr>
            <a:lvl4pPr marL="4213555" indent="0">
              <a:buNone/>
              <a:defRPr sz="4915" b="1"/>
            </a:lvl4pPr>
            <a:lvl5pPr marL="5618074" indent="0">
              <a:buNone/>
              <a:defRPr sz="4915" b="1"/>
            </a:lvl5pPr>
            <a:lvl6pPr marL="7022592" indent="0">
              <a:buNone/>
              <a:defRPr sz="4915" b="1"/>
            </a:lvl6pPr>
            <a:lvl7pPr marL="8427110" indent="0">
              <a:buNone/>
              <a:defRPr sz="4915" b="1"/>
            </a:lvl7pPr>
            <a:lvl8pPr marL="9831629" indent="0">
              <a:buNone/>
              <a:defRPr sz="4915" b="1"/>
            </a:lvl8pPr>
            <a:lvl9pPr marL="11236147" indent="0">
              <a:buNone/>
              <a:defRPr sz="4915" b="1"/>
            </a:lvl9pPr>
          </a:lstStyle>
          <a:p>
            <a:pPr lvl="0"/>
            <a:r>
              <a:rPr lang="en-US"/>
              <a:t>Edit Master text styles</a:t>
            </a:r>
          </a:p>
        </p:txBody>
      </p:sp>
      <p:sp>
        <p:nvSpPr>
          <p:cNvPr id="4" name="Content Placeholder 3"/>
          <p:cNvSpPr>
            <a:spLocks noGrp="1"/>
          </p:cNvSpPr>
          <p:nvPr>
            <p:ph sz="half" idx="2"/>
          </p:nvPr>
        </p:nvSpPr>
        <p:spPr>
          <a:xfrm>
            <a:off x="11885268" y="5931818"/>
            <a:ext cx="10677073" cy="12359725"/>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4024467" y="3144448"/>
            <a:ext cx="10677073" cy="2498054"/>
          </a:xfrm>
        </p:spPr>
        <p:txBody>
          <a:bodyPr anchor="b">
            <a:normAutofit/>
          </a:bodyPr>
          <a:lstStyle>
            <a:lvl1pPr marL="0" indent="0">
              <a:spcBef>
                <a:spcPts val="0"/>
              </a:spcBef>
              <a:buNone/>
              <a:defRPr sz="6144" b="1">
                <a:solidFill>
                  <a:schemeClr val="tx1">
                    <a:lumMod val="65000"/>
                    <a:lumOff val="35000"/>
                  </a:schemeClr>
                </a:solidFill>
              </a:defRPr>
            </a:lvl1pPr>
            <a:lvl2pPr marL="1404518" indent="0">
              <a:buNone/>
              <a:defRPr sz="6144" b="1"/>
            </a:lvl2pPr>
            <a:lvl3pPr marL="2809037" indent="0">
              <a:buNone/>
              <a:defRPr sz="5530" b="1"/>
            </a:lvl3pPr>
            <a:lvl4pPr marL="4213555" indent="0">
              <a:buNone/>
              <a:defRPr sz="4915" b="1"/>
            </a:lvl4pPr>
            <a:lvl5pPr marL="5618074" indent="0">
              <a:buNone/>
              <a:defRPr sz="4915" b="1"/>
            </a:lvl5pPr>
            <a:lvl6pPr marL="7022592" indent="0">
              <a:buNone/>
              <a:defRPr sz="4915" b="1"/>
            </a:lvl6pPr>
            <a:lvl7pPr marL="8427110" indent="0">
              <a:buNone/>
              <a:defRPr sz="4915" b="1"/>
            </a:lvl7pPr>
            <a:lvl8pPr marL="9831629" indent="0">
              <a:buNone/>
              <a:defRPr sz="4915" b="1"/>
            </a:lvl8pPr>
            <a:lvl9pPr marL="11236147" indent="0">
              <a:buNone/>
              <a:defRPr sz="4915" b="1"/>
            </a:lvl9pPr>
          </a:lstStyle>
          <a:p>
            <a:pPr lvl="0"/>
            <a:r>
              <a:rPr lang="en-US"/>
              <a:t>Edit Master text styles</a:t>
            </a:r>
          </a:p>
        </p:txBody>
      </p:sp>
      <p:sp>
        <p:nvSpPr>
          <p:cNvPr id="6" name="Content Placeholder 5"/>
          <p:cNvSpPr>
            <a:spLocks noGrp="1"/>
          </p:cNvSpPr>
          <p:nvPr>
            <p:ph sz="quarter" idx="4"/>
          </p:nvPr>
        </p:nvSpPr>
        <p:spPr>
          <a:xfrm>
            <a:off x="24024467" y="5931818"/>
            <a:ext cx="10677073" cy="12359725"/>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1DA0AC33-F199-4EE6-B210-8604420854EB}" type="datetimeFigureOut">
              <a:rPr lang="en-US" smtClean="0"/>
              <a:t>1/25/2019</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457249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1DA0AC33-F199-4EE6-B210-8604420854EB}" type="datetimeFigureOut">
              <a:rPr lang="en-US" smtClean="0"/>
              <a:t>1/25/2019</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139179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DA0AC33-F199-4EE6-B210-8604420854EB}" type="datetimeFigureOut">
              <a:rPr lang="en-US" smtClean="0"/>
              <a:t>1/25/2019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245202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6731" y="3511285"/>
            <a:ext cx="8710244" cy="7303474"/>
          </a:xfrm>
        </p:spPr>
        <p:txBody>
          <a:bodyPr anchor="b">
            <a:normAutofit/>
          </a:bodyPr>
          <a:lstStyle>
            <a:lvl1pPr>
              <a:defRPr sz="9830" b="0" baseline="0"/>
            </a:lvl1pPr>
          </a:lstStyle>
          <a:p>
            <a:r>
              <a:rPr lang="en-US"/>
              <a:t>Click to edit Master title style</a:t>
            </a:r>
            <a:endParaRPr lang="en-US" dirty="0"/>
          </a:p>
        </p:txBody>
      </p:sp>
      <p:sp>
        <p:nvSpPr>
          <p:cNvPr id="3" name="Content Placeholder 2"/>
          <p:cNvSpPr>
            <a:spLocks noGrp="1"/>
          </p:cNvSpPr>
          <p:nvPr>
            <p:ph idx="1"/>
          </p:nvPr>
        </p:nvSpPr>
        <p:spPr>
          <a:xfrm>
            <a:off x="11885268" y="2668577"/>
            <a:ext cx="22478048"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86731" y="10734077"/>
            <a:ext cx="8710244" cy="7133132"/>
          </a:xfrm>
        </p:spPr>
        <p:txBody>
          <a:bodyPr anchor="t">
            <a:normAutofit/>
          </a:bodyPr>
          <a:lstStyle>
            <a:lvl1pPr marL="0" indent="0">
              <a:lnSpc>
                <a:spcPct val="100000"/>
              </a:lnSpc>
              <a:buNone/>
              <a:defRPr sz="4301">
                <a:solidFill>
                  <a:srgbClr val="FFFFFF"/>
                </a:solidFill>
              </a:defRPr>
            </a:lvl1pPr>
            <a:lvl2pPr marL="1404518" indent="0">
              <a:buNone/>
              <a:defRPr sz="3686"/>
            </a:lvl2pPr>
            <a:lvl3pPr marL="2809037" indent="0">
              <a:buNone/>
              <a:defRPr sz="3072"/>
            </a:lvl3pPr>
            <a:lvl4pPr marL="4213555" indent="0">
              <a:buNone/>
              <a:defRPr sz="2765"/>
            </a:lvl4pPr>
            <a:lvl5pPr marL="5618074" indent="0">
              <a:buNone/>
              <a:defRPr sz="2765"/>
            </a:lvl5pPr>
            <a:lvl6pPr marL="7022592" indent="0">
              <a:buNone/>
              <a:defRPr sz="2765"/>
            </a:lvl6pPr>
            <a:lvl7pPr marL="8427110" indent="0">
              <a:buNone/>
              <a:defRPr sz="2765"/>
            </a:lvl7pPr>
            <a:lvl8pPr marL="9831629" indent="0">
              <a:buNone/>
              <a:defRPr sz="2765"/>
            </a:lvl8pPr>
            <a:lvl9pPr marL="11236147" indent="0">
              <a:buNone/>
              <a:defRPr sz="2765"/>
            </a:lvl9pPr>
          </a:lstStyle>
          <a:p>
            <a:pPr lvl="0"/>
            <a:r>
              <a:rPr lang="en-US"/>
              <a:t>Edit Master text styles</a:t>
            </a:r>
          </a:p>
        </p:txBody>
      </p:sp>
      <p:sp>
        <p:nvSpPr>
          <p:cNvPr id="8" name="Date Placeholder 7"/>
          <p:cNvSpPr>
            <a:spLocks noGrp="1"/>
          </p:cNvSpPr>
          <p:nvPr>
            <p:ph type="dt" sz="half" idx="10"/>
          </p:nvPr>
        </p:nvSpPr>
        <p:spPr/>
        <p:txBody>
          <a:bodyPr/>
          <a:lstStyle/>
          <a:p>
            <a:fld id="{1DA0AC33-F199-4EE6-B210-8604420854EB}" type="datetimeFigureOut">
              <a:rPr lang="en-US" smtClean="0"/>
              <a:t>1/25/2019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3219844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6731" y="3511285"/>
            <a:ext cx="8710244" cy="7303474"/>
          </a:xfrm>
        </p:spPr>
        <p:txBody>
          <a:bodyPr anchor="b">
            <a:normAutofit/>
          </a:bodyPr>
          <a:lstStyle>
            <a:lvl1pPr>
              <a:defRPr sz="983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971827" y="2357504"/>
            <a:ext cx="24936369" cy="16376636"/>
          </a:xfrm>
          <a:solidFill>
            <a:schemeClr val="bg1">
              <a:lumMod val="75000"/>
            </a:schemeClr>
          </a:solidFill>
        </p:spPr>
        <p:txBody>
          <a:bodyPr anchor="t"/>
          <a:lstStyle>
            <a:lvl1pPr marL="0" indent="0">
              <a:buNone/>
              <a:defRPr sz="9830"/>
            </a:lvl1pPr>
            <a:lvl2pPr marL="1404518" indent="0">
              <a:buNone/>
              <a:defRPr sz="8602"/>
            </a:lvl2pPr>
            <a:lvl3pPr marL="2809037" indent="0">
              <a:buNone/>
              <a:defRPr sz="7373"/>
            </a:lvl3pPr>
            <a:lvl4pPr marL="4213555" indent="0">
              <a:buNone/>
              <a:defRPr sz="6144"/>
            </a:lvl4pPr>
            <a:lvl5pPr marL="5618074" indent="0">
              <a:buNone/>
              <a:defRPr sz="6144"/>
            </a:lvl5pPr>
            <a:lvl6pPr marL="7022592" indent="0">
              <a:buNone/>
              <a:defRPr sz="6144"/>
            </a:lvl6pPr>
            <a:lvl7pPr marL="8427110" indent="0">
              <a:buNone/>
              <a:defRPr sz="6144"/>
            </a:lvl7pPr>
            <a:lvl8pPr marL="9831629" indent="0">
              <a:buNone/>
              <a:defRPr sz="6144"/>
            </a:lvl8pPr>
            <a:lvl9pPr marL="11236147" indent="0">
              <a:buNone/>
              <a:defRPr sz="6144"/>
            </a:lvl9pPr>
          </a:lstStyle>
          <a:p>
            <a:r>
              <a:rPr lang="en-US"/>
              <a:t>Click icon to add picture</a:t>
            </a:r>
            <a:endParaRPr lang="en-US" dirty="0"/>
          </a:p>
        </p:txBody>
      </p:sp>
      <p:sp>
        <p:nvSpPr>
          <p:cNvPr id="4" name="Text Placeholder 3"/>
          <p:cNvSpPr>
            <a:spLocks noGrp="1"/>
          </p:cNvSpPr>
          <p:nvPr>
            <p:ph type="body" sz="half" idx="2"/>
          </p:nvPr>
        </p:nvSpPr>
        <p:spPr>
          <a:xfrm>
            <a:off x="786731" y="10730489"/>
            <a:ext cx="8710244" cy="7134932"/>
          </a:xfrm>
        </p:spPr>
        <p:txBody>
          <a:bodyPr anchor="t">
            <a:normAutofit/>
          </a:bodyPr>
          <a:lstStyle>
            <a:lvl1pPr marL="0" indent="0">
              <a:lnSpc>
                <a:spcPct val="100000"/>
              </a:lnSpc>
              <a:buNone/>
              <a:defRPr sz="4301">
                <a:solidFill>
                  <a:srgbClr val="FFFFFF"/>
                </a:solidFill>
              </a:defRPr>
            </a:lvl1pPr>
            <a:lvl2pPr marL="1404518" indent="0">
              <a:buNone/>
              <a:defRPr sz="3686"/>
            </a:lvl2pPr>
            <a:lvl3pPr marL="2809037" indent="0">
              <a:buNone/>
              <a:defRPr sz="3072"/>
            </a:lvl3pPr>
            <a:lvl4pPr marL="4213555" indent="0">
              <a:buNone/>
              <a:defRPr sz="2765"/>
            </a:lvl4pPr>
            <a:lvl5pPr marL="5618074" indent="0">
              <a:buNone/>
              <a:defRPr sz="2765"/>
            </a:lvl5pPr>
            <a:lvl6pPr marL="7022592" indent="0">
              <a:buNone/>
              <a:defRPr sz="2765"/>
            </a:lvl6pPr>
            <a:lvl7pPr marL="8427110" indent="0">
              <a:buNone/>
              <a:defRPr sz="2765"/>
            </a:lvl7pPr>
            <a:lvl8pPr marL="9831629" indent="0">
              <a:buNone/>
              <a:defRPr sz="2765"/>
            </a:lvl8pPr>
            <a:lvl9pPr marL="11236147" indent="0">
              <a:buNone/>
              <a:defRPr sz="2765"/>
            </a:lvl9pPr>
          </a:lstStyle>
          <a:p>
            <a:pPr lvl="0"/>
            <a:r>
              <a:rPr lang="en-US"/>
              <a:t>Edit Master text styles</a:t>
            </a:r>
          </a:p>
        </p:txBody>
      </p:sp>
      <p:sp>
        <p:nvSpPr>
          <p:cNvPr id="8" name="Date Placeholder 7"/>
          <p:cNvSpPr>
            <a:spLocks noGrp="1"/>
          </p:cNvSpPr>
          <p:nvPr>
            <p:ph type="dt" sz="half" idx="10"/>
          </p:nvPr>
        </p:nvSpPr>
        <p:spPr/>
        <p:txBody>
          <a:bodyPr/>
          <a:lstStyle/>
          <a:p>
            <a:fld id="{1DA0AC33-F199-4EE6-B210-8604420854EB}" type="datetimeFigureOut">
              <a:rPr lang="en-US" smtClean="0"/>
              <a:t>1/25/2019</a:t>
            </a:fld>
            <a:endParaRPr lang="en-US"/>
          </a:p>
        </p:txBody>
      </p:sp>
      <p:sp>
        <p:nvSpPr>
          <p:cNvPr id="9" name="Footer Placeholder 8"/>
          <p:cNvSpPr>
            <a:spLocks noGrp="1"/>
          </p:cNvSpPr>
          <p:nvPr>
            <p:ph type="ftr" sz="quarter" idx="11"/>
          </p:nvPr>
        </p:nvSpPr>
        <p:spPr>
          <a:xfrm>
            <a:off x="10751992" y="19526650"/>
            <a:ext cx="18164830" cy="1121661"/>
          </a:xfrm>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3396436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 y="2331493"/>
            <a:ext cx="10581417" cy="163766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77166" y="3452418"/>
            <a:ext cx="9056983" cy="1413479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36307627" y="2331493"/>
            <a:ext cx="1180098" cy="16376636"/>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11889434" y="2654532"/>
            <a:ext cx="22478048" cy="15730559"/>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6499" y="19526650"/>
            <a:ext cx="8429268" cy="1121661"/>
          </a:xfrm>
          <a:prstGeom prst="rect">
            <a:avLst/>
          </a:prstGeom>
        </p:spPr>
        <p:txBody>
          <a:bodyPr vert="horz" lIns="91440" tIns="45720" rIns="91440" bIns="45720" rtlCol="0" anchor="ctr"/>
          <a:lstStyle>
            <a:lvl1pPr algn="l">
              <a:defRPr sz="3379">
                <a:solidFill>
                  <a:schemeClr val="tx1">
                    <a:lumMod val="50000"/>
                    <a:lumOff val="50000"/>
                  </a:schemeClr>
                </a:solidFill>
              </a:defRPr>
            </a:lvl1pPr>
          </a:lstStyle>
          <a:p>
            <a:fld id="{1DA0AC33-F199-4EE6-B210-8604420854EB}" type="datetimeFigureOut">
              <a:rPr lang="en-US" smtClean="0"/>
              <a:t>1/25/2019</a:t>
            </a:fld>
            <a:endParaRPr lang="en-US"/>
          </a:p>
        </p:txBody>
      </p:sp>
      <p:sp>
        <p:nvSpPr>
          <p:cNvPr id="5" name="Footer Placeholder 4"/>
          <p:cNvSpPr>
            <a:spLocks noGrp="1"/>
          </p:cNvSpPr>
          <p:nvPr>
            <p:ph type="ftr" sz="quarter" idx="3"/>
          </p:nvPr>
        </p:nvSpPr>
        <p:spPr>
          <a:xfrm>
            <a:off x="11889436" y="19526650"/>
            <a:ext cx="18164830" cy="1121661"/>
          </a:xfrm>
          <a:prstGeom prst="rect">
            <a:avLst/>
          </a:prstGeom>
        </p:spPr>
        <p:txBody>
          <a:bodyPr vert="horz" lIns="91440" tIns="45720" rIns="91440" bIns="45720" rtlCol="0" anchor="ctr"/>
          <a:lstStyle>
            <a:lvl1pPr algn="l">
              <a:defRPr sz="3379">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32676428" y="19526650"/>
            <a:ext cx="4704212" cy="1121661"/>
          </a:xfrm>
          <a:prstGeom prst="rect">
            <a:avLst/>
          </a:prstGeom>
        </p:spPr>
        <p:txBody>
          <a:bodyPr vert="horz" lIns="91440" tIns="45720" rIns="91440" bIns="45720" rtlCol="0" anchor="ctr"/>
          <a:lstStyle>
            <a:lvl1pPr algn="r">
              <a:defRPr sz="3686" b="1">
                <a:solidFill>
                  <a:schemeClr val="accent1"/>
                </a:solidFill>
              </a:defRPr>
            </a:lvl1pPr>
          </a:lstStyle>
          <a:p>
            <a:fld id="{73535D2B-0434-4897-BC5C-7F3EE31153A3}" type="slidenum">
              <a:rPr lang="en-US" smtClean="0"/>
              <a:t>‹#›</a:t>
            </a:fld>
            <a:endParaRPr lang="en-US"/>
          </a:p>
        </p:txBody>
      </p:sp>
    </p:spTree>
    <p:extLst>
      <p:ext uri="{BB962C8B-B14F-4D97-AF65-F5344CB8AC3E}">
        <p14:creationId xmlns:p14="http://schemas.microsoft.com/office/powerpoint/2010/main" val="411383677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809037" rtl="0" eaLnBrk="1" latinLnBrk="0" hangingPunct="1">
        <a:lnSpc>
          <a:spcPct val="90000"/>
        </a:lnSpc>
        <a:spcBef>
          <a:spcPct val="0"/>
        </a:spcBef>
        <a:buNone/>
        <a:defRPr sz="11059" kern="1200" spc="-184" baseline="0">
          <a:solidFill>
            <a:srgbClr val="FFFFFF"/>
          </a:solidFill>
          <a:latin typeface="+mj-lt"/>
          <a:ea typeface="+mj-ea"/>
          <a:cs typeface="+mj-cs"/>
        </a:defRPr>
      </a:lvl1pPr>
    </p:titleStyle>
    <p:bodyStyle>
      <a:lvl1pPr marL="561807" indent="-561807" algn="l" defTabSz="2809037" rtl="0" eaLnBrk="1" latinLnBrk="0" hangingPunct="1">
        <a:lnSpc>
          <a:spcPct val="90000"/>
        </a:lnSpc>
        <a:spcBef>
          <a:spcPts val="3686"/>
        </a:spcBef>
        <a:buClr>
          <a:schemeClr val="accent1"/>
        </a:buClr>
        <a:buFont typeface="Wingdings 2" pitchFamily="18" charset="2"/>
        <a:buChar char=""/>
        <a:defRPr sz="6144" kern="1200">
          <a:solidFill>
            <a:schemeClr val="tx1">
              <a:lumMod val="65000"/>
              <a:lumOff val="35000"/>
            </a:schemeClr>
          </a:solidFill>
          <a:latin typeface="+mn-lt"/>
          <a:ea typeface="+mn-ea"/>
          <a:cs typeface="+mn-cs"/>
        </a:defRPr>
      </a:lvl1pPr>
      <a:lvl2pPr marL="2106778" indent="-561807" algn="l" defTabSz="2809037" rtl="0" eaLnBrk="1" latinLnBrk="0" hangingPunct="1">
        <a:lnSpc>
          <a:spcPct val="90000"/>
        </a:lnSpc>
        <a:spcBef>
          <a:spcPts val="768"/>
        </a:spcBef>
        <a:spcAft>
          <a:spcPts val="768"/>
        </a:spcAft>
        <a:buClr>
          <a:schemeClr val="accent1"/>
        </a:buClr>
        <a:buFont typeface="Wingdings 2" pitchFamily="18" charset="2"/>
        <a:buChar char=""/>
        <a:defRPr sz="5530" kern="1200">
          <a:solidFill>
            <a:schemeClr val="tx1">
              <a:lumMod val="65000"/>
              <a:lumOff val="35000"/>
            </a:schemeClr>
          </a:solidFill>
          <a:latin typeface="+mn-lt"/>
          <a:ea typeface="+mn-ea"/>
          <a:cs typeface="+mn-cs"/>
        </a:defRPr>
      </a:lvl2pPr>
      <a:lvl3pPr marL="3511296"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915" kern="1200">
          <a:solidFill>
            <a:schemeClr val="tx1">
              <a:lumMod val="65000"/>
              <a:lumOff val="35000"/>
            </a:schemeClr>
          </a:solidFill>
          <a:latin typeface="+mn-lt"/>
          <a:ea typeface="+mn-ea"/>
          <a:cs typeface="+mn-cs"/>
        </a:defRPr>
      </a:lvl3pPr>
      <a:lvl4pPr marL="4915814"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4pPr>
      <a:lvl5pPr marL="6320333"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5pPr>
      <a:lvl6pPr marL="7724851"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6pPr>
      <a:lvl7pPr marL="9129370"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7pPr>
      <a:lvl8pPr marL="10533888"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8pPr>
      <a:lvl9pPr marL="11938406"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9pPr>
    </p:bodyStyle>
    <p:otherStyle>
      <a:defPPr>
        <a:defRPr lang="en-US"/>
      </a:defPPr>
      <a:lvl1pPr marL="0" algn="l" defTabSz="2809037" rtl="0" eaLnBrk="1" latinLnBrk="0" hangingPunct="1">
        <a:defRPr sz="5530" kern="1200">
          <a:solidFill>
            <a:schemeClr val="tx1"/>
          </a:solidFill>
          <a:latin typeface="+mn-lt"/>
          <a:ea typeface="+mn-ea"/>
          <a:cs typeface="+mn-cs"/>
        </a:defRPr>
      </a:lvl1pPr>
      <a:lvl2pPr marL="1404518" algn="l" defTabSz="2809037" rtl="0" eaLnBrk="1" latinLnBrk="0" hangingPunct="1">
        <a:defRPr sz="5530" kern="1200">
          <a:solidFill>
            <a:schemeClr val="tx1"/>
          </a:solidFill>
          <a:latin typeface="+mn-lt"/>
          <a:ea typeface="+mn-ea"/>
          <a:cs typeface="+mn-cs"/>
        </a:defRPr>
      </a:lvl2pPr>
      <a:lvl3pPr marL="2809037" algn="l" defTabSz="2809037" rtl="0" eaLnBrk="1" latinLnBrk="0" hangingPunct="1">
        <a:defRPr sz="5530" kern="1200">
          <a:solidFill>
            <a:schemeClr val="tx1"/>
          </a:solidFill>
          <a:latin typeface="+mn-lt"/>
          <a:ea typeface="+mn-ea"/>
          <a:cs typeface="+mn-cs"/>
        </a:defRPr>
      </a:lvl3pPr>
      <a:lvl4pPr marL="4213555" algn="l" defTabSz="2809037" rtl="0" eaLnBrk="1" latinLnBrk="0" hangingPunct="1">
        <a:defRPr sz="5530" kern="1200">
          <a:solidFill>
            <a:schemeClr val="tx1"/>
          </a:solidFill>
          <a:latin typeface="+mn-lt"/>
          <a:ea typeface="+mn-ea"/>
          <a:cs typeface="+mn-cs"/>
        </a:defRPr>
      </a:lvl4pPr>
      <a:lvl5pPr marL="5618074" algn="l" defTabSz="2809037" rtl="0" eaLnBrk="1" latinLnBrk="0" hangingPunct="1">
        <a:defRPr sz="5530" kern="1200">
          <a:solidFill>
            <a:schemeClr val="tx1"/>
          </a:solidFill>
          <a:latin typeface="+mn-lt"/>
          <a:ea typeface="+mn-ea"/>
          <a:cs typeface="+mn-cs"/>
        </a:defRPr>
      </a:lvl5pPr>
      <a:lvl6pPr marL="7022592" algn="l" defTabSz="2809037" rtl="0" eaLnBrk="1" latinLnBrk="0" hangingPunct="1">
        <a:defRPr sz="5530" kern="1200">
          <a:solidFill>
            <a:schemeClr val="tx1"/>
          </a:solidFill>
          <a:latin typeface="+mn-lt"/>
          <a:ea typeface="+mn-ea"/>
          <a:cs typeface="+mn-cs"/>
        </a:defRPr>
      </a:lvl6pPr>
      <a:lvl7pPr marL="8427110" algn="l" defTabSz="2809037" rtl="0" eaLnBrk="1" latinLnBrk="0" hangingPunct="1">
        <a:defRPr sz="5530" kern="1200">
          <a:solidFill>
            <a:schemeClr val="tx1"/>
          </a:solidFill>
          <a:latin typeface="+mn-lt"/>
          <a:ea typeface="+mn-ea"/>
          <a:cs typeface="+mn-cs"/>
        </a:defRPr>
      </a:lvl7pPr>
      <a:lvl8pPr marL="9831629" algn="l" defTabSz="2809037" rtl="0" eaLnBrk="1" latinLnBrk="0" hangingPunct="1">
        <a:defRPr sz="5530" kern="1200">
          <a:solidFill>
            <a:schemeClr val="tx1"/>
          </a:solidFill>
          <a:latin typeface="+mn-lt"/>
          <a:ea typeface="+mn-ea"/>
          <a:cs typeface="+mn-cs"/>
        </a:defRPr>
      </a:lvl8pPr>
      <a:lvl9pPr marL="11236147" algn="l" defTabSz="2809037" rtl="0" eaLnBrk="1" latinLnBrk="0" hangingPunct="1">
        <a:defRPr sz="5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27" name="Content Placeholder 26">
            <a:extLst>
              <a:ext uri="{FF2B5EF4-FFF2-40B4-BE49-F238E27FC236}">
                <a16:creationId xmlns:a16="http://schemas.microsoft.com/office/drawing/2014/main" id="{F6B47414-D97B-40AD-8D5C-BBF41EBBCB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86" y="2034676"/>
            <a:ext cx="7062760" cy="2825104"/>
          </a:xfrm>
          <a:solidFill>
            <a:srgbClr val="0070C0"/>
          </a:solidFill>
        </p:spPr>
      </p:pic>
      <p:sp>
        <p:nvSpPr>
          <p:cNvPr id="13" name="Rectangle 12">
            <a:extLst>
              <a:ext uri="{FF2B5EF4-FFF2-40B4-BE49-F238E27FC236}">
                <a16:creationId xmlns:a16="http://schemas.microsoft.com/office/drawing/2014/main" id="{A005715A-9AA0-4685-AE44-39808EF65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07626" y="2331493"/>
            <a:ext cx="1180098" cy="16376635"/>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close up of a map&#10;&#10;Description automatically generated">
            <a:extLst>
              <a:ext uri="{FF2B5EF4-FFF2-40B4-BE49-F238E27FC236}">
                <a16:creationId xmlns:a16="http://schemas.microsoft.com/office/drawing/2014/main" id="{6611ECBE-351A-4817-A811-354363CE4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91866" y="1500564"/>
            <a:ext cx="11318821" cy="6922717"/>
          </a:xfrm>
          <a:prstGeom prst="rect">
            <a:avLst/>
          </a:prstGeom>
          <a:effectLst>
            <a:reflection blurRad="6350" endPos="0" dir="5400000" sy="-100000" algn="bl" rotWithShape="0"/>
          </a:effectLst>
          <a:scene3d>
            <a:camera prst="perspectiveFront"/>
            <a:lightRig rig="threePt" dir="t"/>
          </a:scene3d>
        </p:spPr>
      </p:pic>
      <p:pic>
        <p:nvPicPr>
          <p:cNvPr id="8" name="Content Placeholder 4" descr="A close up of a map&#10;&#10;Description automatically generated">
            <a:extLst>
              <a:ext uri="{FF2B5EF4-FFF2-40B4-BE49-F238E27FC236}">
                <a16:creationId xmlns:a16="http://schemas.microsoft.com/office/drawing/2014/main" id="{A57685B8-280C-4C8A-A0F2-6D90D95B75C4}"/>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8019" t="15646"/>
          <a:stretch/>
        </p:blipFill>
        <p:spPr>
          <a:xfrm>
            <a:off x="25660595" y="11203487"/>
            <a:ext cx="8166924" cy="4212987"/>
          </a:xfrm>
          <a:prstGeom prst="rect">
            <a:avLst/>
          </a:prstGeom>
          <a:effectLst/>
        </p:spPr>
      </p:pic>
      <p:sp>
        <p:nvSpPr>
          <p:cNvPr id="10" name="TextBox 9">
            <a:extLst>
              <a:ext uri="{FF2B5EF4-FFF2-40B4-BE49-F238E27FC236}">
                <a16:creationId xmlns:a16="http://schemas.microsoft.com/office/drawing/2014/main" id="{FDA9E0B6-AF49-4F1E-A2E7-B97154DDB34D}"/>
              </a:ext>
            </a:extLst>
          </p:cNvPr>
          <p:cNvSpPr txBox="1"/>
          <p:nvPr/>
        </p:nvSpPr>
        <p:spPr>
          <a:xfrm>
            <a:off x="3411877" y="-23530"/>
            <a:ext cx="30639657" cy="1938992"/>
          </a:xfrm>
          <a:prstGeom prst="rect">
            <a:avLst/>
          </a:prstGeom>
          <a:noFill/>
        </p:spPr>
        <p:txBody>
          <a:bodyPr wrap="square" rtlCol="0">
            <a:spAutoFit/>
          </a:bodyPr>
          <a:lstStyle/>
          <a:p>
            <a:pPr algn="ctr"/>
            <a:r>
              <a:rPr lang="en-US" sz="12000" b="1" dirty="0">
                <a:solidFill>
                  <a:srgbClr val="1D86A3"/>
                </a:solidFill>
                <a:latin typeface="Calibri" panose="020F0502020204030204" pitchFamily="34" charset="0"/>
                <a:cs typeface="Calibri" panose="020F0502020204030204" pitchFamily="34" charset="0"/>
              </a:rPr>
              <a:t>Boston, Big Data, and Web Technologies</a:t>
            </a:r>
            <a:endParaRPr lang="en-US" sz="12000" dirty="0">
              <a:solidFill>
                <a:srgbClr val="1D86A3"/>
              </a:solidFill>
              <a:latin typeface="Calibri" panose="020F0502020204030204" pitchFamily="34" charset="0"/>
              <a:cs typeface="Calibri" panose="020F0502020204030204" pitchFamily="34" charset="0"/>
            </a:endParaRPr>
          </a:p>
        </p:txBody>
      </p:sp>
      <p:sp>
        <p:nvSpPr>
          <p:cNvPr id="12" name="Rectangle 11">
            <a:extLst>
              <a:ext uri="{FF2B5EF4-FFF2-40B4-BE49-F238E27FC236}">
                <a16:creationId xmlns:a16="http://schemas.microsoft.com/office/drawing/2014/main" id="{AD66A427-B3E9-48D3-9BD9-03CE644D60E8}"/>
              </a:ext>
            </a:extLst>
          </p:cNvPr>
          <p:cNvSpPr/>
          <p:nvPr/>
        </p:nvSpPr>
        <p:spPr>
          <a:xfrm>
            <a:off x="1" y="5199036"/>
            <a:ext cx="3683000"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9" name="TextBox 8">
            <a:extLst>
              <a:ext uri="{FF2B5EF4-FFF2-40B4-BE49-F238E27FC236}">
                <a16:creationId xmlns:a16="http://schemas.microsoft.com/office/drawing/2014/main" id="{BDCACD64-D9CF-49E6-BD9F-95DE67BFBCE9}"/>
              </a:ext>
            </a:extLst>
          </p:cNvPr>
          <p:cNvSpPr txBox="1"/>
          <p:nvPr/>
        </p:nvSpPr>
        <p:spPr>
          <a:xfrm>
            <a:off x="45075" y="5403053"/>
            <a:ext cx="4167093" cy="861774"/>
          </a:xfrm>
          <a:prstGeom prst="rect">
            <a:avLst/>
          </a:prstGeom>
          <a:noFill/>
        </p:spPr>
        <p:txBody>
          <a:bodyPr wrap="square" rtlCol="0">
            <a:spAutoFit/>
          </a:bodyPr>
          <a:lstStyle/>
          <a:p>
            <a:r>
              <a:rPr lang="en-US" sz="5000" b="1" dirty="0">
                <a:solidFill>
                  <a:schemeClr val="bg1"/>
                </a:solidFill>
              </a:rPr>
              <a:t>ABSTRACT</a:t>
            </a:r>
          </a:p>
        </p:txBody>
      </p:sp>
      <p:sp>
        <p:nvSpPr>
          <p:cNvPr id="32" name="Rectangle 31">
            <a:extLst>
              <a:ext uri="{FF2B5EF4-FFF2-40B4-BE49-F238E27FC236}">
                <a16:creationId xmlns:a16="http://schemas.microsoft.com/office/drawing/2014/main" id="{B17487AE-BCB9-42A9-97EF-EF606FD59E91}"/>
              </a:ext>
            </a:extLst>
          </p:cNvPr>
          <p:cNvSpPr/>
          <p:nvPr/>
        </p:nvSpPr>
        <p:spPr>
          <a:xfrm>
            <a:off x="7651" y="6565286"/>
            <a:ext cx="4874695"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5" name="TextBox 24">
            <a:extLst>
              <a:ext uri="{FF2B5EF4-FFF2-40B4-BE49-F238E27FC236}">
                <a16:creationId xmlns:a16="http://schemas.microsoft.com/office/drawing/2014/main" id="{E28BE50A-1AA7-4A6E-942D-D00604891CFE}"/>
              </a:ext>
            </a:extLst>
          </p:cNvPr>
          <p:cNvSpPr txBox="1"/>
          <p:nvPr/>
        </p:nvSpPr>
        <p:spPr>
          <a:xfrm>
            <a:off x="52726" y="6769303"/>
            <a:ext cx="5082999" cy="861774"/>
          </a:xfrm>
          <a:prstGeom prst="rect">
            <a:avLst/>
          </a:prstGeom>
          <a:solidFill>
            <a:srgbClr val="92D050"/>
          </a:solidFill>
        </p:spPr>
        <p:txBody>
          <a:bodyPr wrap="square" rtlCol="0">
            <a:spAutoFit/>
          </a:bodyPr>
          <a:lstStyle/>
          <a:p>
            <a:r>
              <a:rPr lang="en-US" sz="5000" b="1" dirty="0">
                <a:solidFill>
                  <a:schemeClr val="bg1"/>
                </a:solidFill>
              </a:rPr>
              <a:t>EXTRACT DATA</a:t>
            </a:r>
          </a:p>
        </p:txBody>
      </p:sp>
      <p:sp>
        <p:nvSpPr>
          <p:cNvPr id="33" name="Rectangle 32">
            <a:extLst>
              <a:ext uri="{FF2B5EF4-FFF2-40B4-BE49-F238E27FC236}">
                <a16:creationId xmlns:a16="http://schemas.microsoft.com/office/drawing/2014/main" id="{4716807E-27A9-4CDF-A26A-8D83AB2DF83D}"/>
              </a:ext>
            </a:extLst>
          </p:cNvPr>
          <p:cNvSpPr/>
          <p:nvPr/>
        </p:nvSpPr>
        <p:spPr>
          <a:xfrm>
            <a:off x="7651" y="7914667"/>
            <a:ext cx="5969000"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3" name="TextBox 22">
            <a:extLst>
              <a:ext uri="{FF2B5EF4-FFF2-40B4-BE49-F238E27FC236}">
                <a16:creationId xmlns:a16="http://schemas.microsoft.com/office/drawing/2014/main" id="{4526C2AA-B6F9-44DF-8ACD-B8CEF30C2F99}"/>
              </a:ext>
            </a:extLst>
          </p:cNvPr>
          <p:cNvSpPr txBox="1"/>
          <p:nvPr/>
        </p:nvSpPr>
        <p:spPr>
          <a:xfrm>
            <a:off x="99818" y="8118684"/>
            <a:ext cx="6541466" cy="861774"/>
          </a:xfrm>
          <a:prstGeom prst="rect">
            <a:avLst/>
          </a:prstGeom>
          <a:noFill/>
        </p:spPr>
        <p:txBody>
          <a:bodyPr wrap="square" rtlCol="0">
            <a:spAutoFit/>
          </a:bodyPr>
          <a:lstStyle/>
          <a:p>
            <a:r>
              <a:rPr lang="en-US" sz="5000" b="1" dirty="0">
                <a:solidFill>
                  <a:schemeClr val="bg1"/>
                </a:solidFill>
              </a:rPr>
              <a:t>INTERACTIVE MAP</a:t>
            </a:r>
          </a:p>
        </p:txBody>
      </p:sp>
      <p:sp>
        <p:nvSpPr>
          <p:cNvPr id="34" name="Rectangle 33">
            <a:extLst>
              <a:ext uri="{FF2B5EF4-FFF2-40B4-BE49-F238E27FC236}">
                <a16:creationId xmlns:a16="http://schemas.microsoft.com/office/drawing/2014/main" id="{D8D88FB9-653C-4989-9AAC-E13C1DBB86FD}"/>
              </a:ext>
            </a:extLst>
          </p:cNvPr>
          <p:cNvSpPr/>
          <p:nvPr/>
        </p:nvSpPr>
        <p:spPr>
          <a:xfrm>
            <a:off x="0" y="9264048"/>
            <a:ext cx="7276699"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1" name="TextBox 20">
            <a:extLst>
              <a:ext uri="{FF2B5EF4-FFF2-40B4-BE49-F238E27FC236}">
                <a16:creationId xmlns:a16="http://schemas.microsoft.com/office/drawing/2014/main" id="{F210A28B-87FA-4771-9CE5-20F27CFC212F}"/>
              </a:ext>
            </a:extLst>
          </p:cNvPr>
          <p:cNvSpPr txBox="1"/>
          <p:nvPr/>
        </p:nvSpPr>
        <p:spPr>
          <a:xfrm>
            <a:off x="99818" y="9435871"/>
            <a:ext cx="7865088" cy="861774"/>
          </a:xfrm>
          <a:prstGeom prst="rect">
            <a:avLst/>
          </a:prstGeom>
          <a:noFill/>
        </p:spPr>
        <p:txBody>
          <a:bodyPr wrap="square" rtlCol="0">
            <a:spAutoFit/>
          </a:bodyPr>
          <a:lstStyle/>
          <a:p>
            <a:r>
              <a:rPr lang="en-US" sz="5000" b="1" dirty="0">
                <a:solidFill>
                  <a:schemeClr val="bg1"/>
                </a:solidFill>
              </a:rPr>
              <a:t>EXPLAIN DATA</a:t>
            </a:r>
          </a:p>
        </p:txBody>
      </p:sp>
      <p:pic>
        <p:nvPicPr>
          <p:cNvPr id="43" name="Picture 42" descr="A close up of a map&#10;&#10;Description automatically generated">
            <a:extLst>
              <a:ext uri="{FF2B5EF4-FFF2-40B4-BE49-F238E27FC236}">
                <a16:creationId xmlns:a16="http://schemas.microsoft.com/office/drawing/2014/main" id="{11007ABF-EFFE-4704-A9B2-C3B968D4C52A}"/>
              </a:ext>
            </a:extLst>
          </p:cNvPr>
          <p:cNvPicPr>
            <a:picLocks noChangeAspect="1"/>
          </p:cNvPicPr>
          <p:nvPr/>
        </p:nvPicPr>
        <p:blipFill rotWithShape="1">
          <a:blip r:embed="rId5">
            <a:extLst>
              <a:ext uri="{28A0092B-C50C-407E-A947-70E740481C1C}">
                <a14:useLocalDpi xmlns:a14="http://schemas.microsoft.com/office/drawing/2010/main" val="0"/>
              </a:ext>
            </a:extLst>
          </a:blip>
          <a:srcRect l="24452" t="20070" r="48643" b="32325"/>
          <a:stretch/>
        </p:blipFill>
        <p:spPr>
          <a:xfrm>
            <a:off x="15781591" y="7434679"/>
            <a:ext cx="6080146" cy="6051098"/>
          </a:xfrm>
          <a:prstGeom prst="rect">
            <a:avLst/>
          </a:prstGeom>
          <a:effectLst/>
        </p:spPr>
      </p:pic>
      <p:sp>
        <p:nvSpPr>
          <p:cNvPr id="3" name="TextBox 2">
            <a:extLst>
              <a:ext uri="{FF2B5EF4-FFF2-40B4-BE49-F238E27FC236}">
                <a16:creationId xmlns:a16="http://schemas.microsoft.com/office/drawing/2014/main" id="{509727F5-EC42-4639-B3A8-F61DBC6CC623}"/>
              </a:ext>
            </a:extLst>
          </p:cNvPr>
          <p:cNvSpPr txBox="1"/>
          <p:nvPr/>
        </p:nvSpPr>
        <p:spPr>
          <a:xfrm>
            <a:off x="27330403" y="8572873"/>
            <a:ext cx="9017326" cy="2400657"/>
          </a:xfrm>
          <a:prstGeom prst="rect">
            <a:avLst/>
          </a:prstGeom>
          <a:solidFill>
            <a:schemeClr val="bg1"/>
          </a:solidFill>
        </p:spPr>
        <p:txBody>
          <a:bodyPr wrap="square" rtlCol="0">
            <a:spAutoFit/>
          </a:bodyPr>
          <a:lstStyle/>
          <a:p>
            <a:pPr algn="r"/>
            <a:r>
              <a:rPr lang="en-US" sz="3000" dirty="0"/>
              <a:t>	Initial plotting of all 7000 parking spaces created tremendous lagging of nearly 7 seconds for each movement. The overlapping markers interfered with users’ processing of the actual number of available parking in any particular region.</a:t>
            </a:r>
          </a:p>
        </p:txBody>
      </p:sp>
      <p:sp>
        <p:nvSpPr>
          <p:cNvPr id="5" name="TextBox 4">
            <a:extLst>
              <a:ext uri="{FF2B5EF4-FFF2-40B4-BE49-F238E27FC236}">
                <a16:creationId xmlns:a16="http://schemas.microsoft.com/office/drawing/2014/main" id="{9F0951A7-C749-4AD8-BA17-D06C93D3C717}"/>
              </a:ext>
            </a:extLst>
          </p:cNvPr>
          <p:cNvSpPr txBox="1"/>
          <p:nvPr/>
        </p:nvSpPr>
        <p:spPr>
          <a:xfrm>
            <a:off x="25660595" y="16125799"/>
            <a:ext cx="9523493" cy="861774"/>
          </a:xfrm>
          <a:prstGeom prst="rect">
            <a:avLst/>
          </a:prstGeom>
          <a:solidFill>
            <a:schemeClr val="accent1"/>
          </a:solidFill>
          <a:ln>
            <a:solidFill>
              <a:srgbClr val="0893E8"/>
            </a:solidFill>
          </a:ln>
        </p:spPr>
        <p:txBody>
          <a:bodyPr wrap="square" rtlCol="0">
            <a:spAutoFit/>
          </a:bodyPr>
          <a:lstStyle/>
          <a:p>
            <a:r>
              <a:rPr lang="en-US" sz="5000" dirty="0">
                <a:solidFill>
                  <a:schemeClr val="bg1"/>
                </a:solidFill>
              </a:rPr>
              <a:t>Marker Clustering</a:t>
            </a:r>
          </a:p>
        </p:txBody>
      </p:sp>
      <p:sp>
        <p:nvSpPr>
          <p:cNvPr id="7" name="TextBox 6">
            <a:extLst>
              <a:ext uri="{FF2B5EF4-FFF2-40B4-BE49-F238E27FC236}">
                <a16:creationId xmlns:a16="http://schemas.microsoft.com/office/drawing/2014/main" id="{32139AA7-446A-437B-8106-BE13439D3BD5}"/>
              </a:ext>
            </a:extLst>
          </p:cNvPr>
          <p:cNvSpPr txBox="1"/>
          <p:nvPr/>
        </p:nvSpPr>
        <p:spPr>
          <a:xfrm>
            <a:off x="9602811" y="7483780"/>
            <a:ext cx="5047438" cy="861774"/>
          </a:xfrm>
          <a:prstGeom prst="rect">
            <a:avLst/>
          </a:prstGeom>
          <a:solidFill>
            <a:schemeClr val="accent1"/>
          </a:solidFill>
        </p:spPr>
        <p:txBody>
          <a:bodyPr wrap="square" rtlCol="0">
            <a:spAutoFit/>
          </a:bodyPr>
          <a:lstStyle/>
          <a:p>
            <a:r>
              <a:rPr lang="en-US" sz="5000" dirty="0">
                <a:solidFill>
                  <a:schemeClr val="bg1"/>
                </a:solidFill>
              </a:rPr>
              <a:t>Parsing Data</a:t>
            </a:r>
          </a:p>
        </p:txBody>
      </p:sp>
      <p:sp>
        <p:nvSpPr>
          <p:cNvPr id="42" name="TextBox 41">
            <a:extLst>
              <a:ext uri="{FF2B5EF4-FFF2-40B4-BE49-F238E27FC236}">
                <a16:creationId xmlns:a16="http://schemas.microsoft.com/office/drawing/2014/main" id="{26926288-3B57-4A3F-A20C-9FE0C45481E6}"/>
              </a:ext>
            </a:extLst>
          </p:cNvPr>
          <p:cNvSpPr txBox="1"/>
          <p:nvPr/>
        </p:nvSpPr>
        <p:spPr>
          <a:xfrm>
            <a:off x="14954446" y="2407894"/>
            <a:ext cx="10112374" cy="861774"/>
          </a:xfrm>
          <a:prstGeom prst="rect">
            <a:avLst/>
          </a:prstGeom>
          <a:solidFill>
            <a:schemeClr val="accent1"/>
          </a:solidFill>
        </p:spPr>
        <p:txBody>
          <a:bodyPr wrap="square" rtlCol="0">
            <a:spAutoFit/>
          </a:bodyPr>
          <a:lstStyle/>
          <a:p>
            <a:r>
              <a:rPr lang="en-US" sz="5000" dirty="0">
                <a:solidFill>
                  <a:schemeClr val="bg1"/>
                </a:solidFill>
              </a:rPr>
              <a:t>Organizing Data</a:t>
            </a:r>
          </a:p>
        </p:txBody>
      </p:sp>
      <p:sp>
        <p:nvSpPr>
          <p:cNvPr id="2" name="TextBox 1">
            <a:extLst>
              <a:ext uri="{FF2B5EF4-FFF2-40B4-BE49-F238E27FC236}">
                <a16:creationId xmlns:a16="http://schemas.microsoft.com/office/drawing/2014/main" id="{A6164510-D049-4743-91ED-58DB1126B3DA}"/>
              </a:ext>
            </a:extLst>
          </p:cNvPr>
          <p:cNvSpPr txBox="1"/>
          <p:nvPr/>
        </p:nvSpPr>
        <p:spPr>
          <a:xfrm>
            <a:off x="14954446" y="3295987"/>
            <a:ext cx="9634955" cy="2862322"/>
          </a:xfrm>
          <a:prstGeom prst="rect">
            <a:avLst/>
          </a:prstGeom>
          <a:solidFill>
            <a:schemeClr val="bg1"/>
          </a:solidFill>
        </p:spPr>
        <p:txBody>
          <a:bodyPr wrap="square" rtlCol="0">
            <a:spAutoFit/>
          </a:bodyPr>
          <a:lstStyle/>
          <a:p>
            <a:pPr lvl="0"/>
            <a:r>
              <a:rPr lang="en-US" sz="3000" dirty="0">
                <a:solidFill>
                  <a:schemeClr val="dk1"/>
                </a:solidFill>
                <a:latin typeface="Corbel" panose="020B0503020204020204" pitchFamily="34" charset="0"/>
                <a:ea typeface="Times New Roman"/>
                <a:cs typeface="Times New Roman"/>
                <a:sym typeface="Times New Roman"/>
              </a:rPr>
              <a:t>	With a large database of 6955 parking meters in the city of Boston, grouping and  filtering meters by certain properties makes the data more digestible and patterns more discernable by filtering meters by the most relevant of 41 properties. Entries with missing information are discarded.</a:t>
            </a:r>
            <a:endParaRPr lang="en-US" sz="3200" dirty="0">
              <a:latin typeface="Corbel" panose="020B0503020204020204" pitchFamily="34" charset="0"/>
            </a:endParaRPr>
          </a:p>
        </p:txBody>
      </p:sp>
      <p:sp>
        <p:nvSpPr>
          <p:cNvPr id="11" name="TextBox 10">
            <a:extLst>
              <a:ext uri="{FF2B5EF4-FFF2-40B4-BE49-F238E27FC236}">
                <a16:creationId xmlns:a16="http://schemas.microsoft.com/office/drawing/2014/main" id="{3F6B4C54-B9B0-487D-9628-01691EA3CF3B}"/>
              </a:ext>
            </a:extLst>
          </p:cNvPr>
          <p:cNvSpPr txBox="1"/>
          <p:nvPr/>
        </p:nvSpPr>
        <p:spPr>
          <a:xfrm>
            <a:off x="24513177" y="8850218"/>
            <a:ext cx="2925154" cy="1631216"/>
          </a:xfrm>
          <a:prstGeom prst="rect">
            <a:avLst/>
          </a:prstGeom>
          <a:solidFill>
            <a:schemeClr val="accent1"/>
          </a:solidFill>
          <a:ln>
            <a:noFill/>
          </a:ln>
        </p:spPr>
        <p:txBody>
          <a:bodyPr wrap="square" rtlCol="0">
            <a:spAutoFit/>
          </a:bodyPr>
          <a:lstStyle/>
          <a:p>
            <a:r>
              <a:rPr lang="en-US" sz="5000" dirty="0">
                <a:solidFill>
                  <a:schemeClr val="bg1"/>
                </a:solidFill>
              </a:rPr>
              <a:t>Big Data Problems</a:t>
            </a:r>
          </a:p>
        </p:txBody>
      </p:sp>
      <p:sp>
        <p:nvSpPr>
          <p:cNvPr id="18" name="TextBox 17">
            <a:extLst>
              <a:ext uri="{FF2B5EF4-FFF2-40B4-BE49-F238E27FC236}">
                <a16:creationId xmlns:a16="http://schemas.microsoft.com/office/drawing/2014/main" id="{D336B204-17C9-461B-A773-136F7930ACB5}"/>
              </a:ext>
            </a:extLst>
          </p:cNvPr>
          <p:cNvSpPr txBox="1"/>
          <p:nvPr/>
        </p:nvSpPr>
        <p:spPr>
          <a:xfrm>
            <a:off x="25660595" y="17175356"/>
            <a:ext cx="9523493" cy="3323987"/>
          </a:xfrm>
          <a:prstGeom prst="rect">
            <a:avLst/>
          </a:prstGeom>
          <a:solidFill>
            <a:schemeClr val="bg1"/>
          </a:solidFill>
        </p:spPr>
        <p:txBody>
          <a:bodyPr wrap="square" rtlCol="0">
            <a:spAutoFit/>
          </a:bodyPr>
          <a:lstStyle/>
          <a:p>
            <a:r>
              <a:rPr lang="en-US" sz="3000" dirty="0"/>
              <a:t>	Grouping markers into clusters helps computers keep better track of all the markers’ location by assigning markers to specific regions. Depending on the zoom level, the clusters will merge or break up into other clusters to represent the general region. The number label on each marker cluster tells users the number of available parking of a particular area. </a:t>
            </a:r>
          </a:p>
        </p:txBody>
      </p:sp>
      <p:sp>
        <p:nvSpPr>
          <p:cNvPr id="20" name="TextBox 19">
            <a:extLst>
              <a:ext uri="{FF2B5EF4-FFF2-40B4-BE49-F238E27FC236}">
                <a16:creationId xmlns:a16="http://schemas.microsoft.com/office/drawing/2014/main" id="{4E825DE9-8B63-42E7-8C2D-B3D0FEBC1201}"/>
              </a:ext>
            </a:extLst>
          </p:cNvPr>
          <p:cNvSpPr txBox="1"/>
          <p:nvPr/>
        </p:nvSpPr>
        <p:spPr>
          <a:xfrm>
            <a:off x="9720839" y="8406133"/>
            <a:ext cx="5040511" cy="2862322"/>
          </a:xfrm>
          <a:prstGeom prst="rect">
            <a:avLst/>
          </a:prstGeom>
          <a:noFill/>
        </p:spPr>
        <p:txBody>
          <a:bodyPr wrap="square" rtlCol="0">
            <a:spAutoFit/>
          </a:bodyPr>
          <a:lstStyle/>
          <a:p>
            <a:pPr lvl="0"/>
            <a:r>
              <a:rPr lang="en-US" sz="3000" dirty="0">
                <a:solidFill>
                  <a:schemeClr val="dk1"/>
                </a:solidFill>
                <a:latin typeface="Corbel" panose="020B0503020204020204" pitchFamily="34" charset="0"/>
                <a:ea typeface="Corbel"/>
                <a:cs typeface="Corbel"/>
                <a:sym typeface="Corbel"/>
              </a:rPr>
              <a:t>	Free parking times in the database are given as 19-23 character length strings that give a range of time periods and days of the week, which isn’t an inherently useful form.</a:t>
            </a:r>
            <a:endParaRPr lang="en-US" sz="3200" dirty="0">
              <a:latin typeface="Corbel" panose="020B0503020204020204" pitchFamily="34" charset="0"/>
            </a:endParaRPr>
          </a:p>
        </p:txBody>
      </p:sp>
      <p:pic>
        <p:nvPicPr>
          <p:cNvPr id="30" name="Picture 29" descr="A close up of a map&#10;&#10;Description automatically generated">
            <a:extLst>
              <a:ext uri="{FF2B5EF4-FFF2-40B4-BE49-F238E27FC236}">
                <a16:creationId xmlns:a16="http://schemas.microsoft.com/office/drawing/2014/main" id="{63F967EF-AB21-4AF5-B495-527D091DB95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39993" y="14143686"/>
            <a:ext cx="11153607" cy="6273903"/>
          </a:xfrm>
          <a:prstGeom prst="rect">
            <a:avLst/>
          </a:prstGeom>
          <a:effectLst/>
        </p:spPr>
      </p:pic>
      <p:sp>
        <p:nvSpPr>
          <p:cNvPr id="6" name="Arrow: Bent 5">
            <a:extLst>
              <a:ext uri="{FF2B5EF4-FFF2-40B4-BE49-F238E27FC236}">
                <a16:creationId xmlns:a16="http://schemas.microsoft.com/office/drawing/2014/main" id="{072AD783-2ABB-4B8A-8663-10B092F713B2}"/>
              </a:ext>
            </a:extLst>
          </p:cNvPr>
          <p:cNvSpPr/>
          <p:nvPr/>
        </p:nvSpPr>
        <p:spPr>
          <a:xfrm rot="10800000">
            <a:off x="34352778" y="11523200"/>
            <a:ext cx="2627086" cy="2604829"/>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Bent 13">
            <a:extLst>
              <a:ext uri="{FF2B5EF4-FFF2-40B4-BE49-F238E27FC236}">
                <a16:creationId xmlns:a16="http://schemas.microsoft.com/office/drawing/2014/main" id="{A2BE3CEF-3999-47BB-91E7-57B4FD34E23C}"/>
              </a:ext>
            </a:extLst>
          </p:cNvPr>
          <p:cNvSpPr/>
          <p:nvPr/>
        </p:nvSpPr>
        <p:spPr>
          <a:xfrm rot="16200000">
            <a:off x="10817134" y="14020168"/>
            <a:ext cx="2412999" cy="2660034"/>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8" name="Picture 4" descr="Image result for data filtering">
            <a:extLst>
              <a:ext uri="{FF2B5EF4-FFF2-40B4-BE49-F238E27FC236}">
                <a16:creationId xmlns:a16="http://schemas.microsoft.com/office/drawing/2014/main" id="{98970FA3-E38D-4EB5-B699-5978FF9A45D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538302" y="2633392"/>
            <a:ext cx="6084548" cy="30422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4882271"/>
      </p:ext>
    </p:extLst>
  </p:cSld>
  <p:clrMapOvr>
    <a:masterClrMapping/>
  </p:clrMapOvr>
</p:sld>
</file>

<file path=ppt/theme/theme1.xml><?xml version="1.0" encoding="utf-8"?>
<a:theme xmlns:a="http://schemas.openxmlformats.org/drawingml/2006/main" name="Fra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245</TotalTime>
  <Words>24</Words>
  <Application>Microsoft Office PowerPoint</Application>
  <PresentationFormat>Custom</PresentationFormat>
  <Paragraphs>13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Corbel</vt:lpstr>
      <vt:lpstr>Wingdings 2</vt:lpstr>
      <vt:lpstr>Frame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Jessica Nguyen</dc:creator>
  <cp:lastModifiedBy>Reviewer</cp:lastModifiedBy>
  <cp:revision>20</cp:revision>
  <dcterms:created xsi:type="dcterms:W3CDTF">2019-01-24T19:06:34Z</dcterms:created>
  <dcterms:modified xsi:type="dcterms:W3CDTF">2019-01-25T16:15:12Z</dcterms:modified>
</cp:coreProperties>
</file>